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3" r:id="rId6"/>
    <p:sldId id="264" r:id="rId7"/>
    <p:sldId id="268" r:id="rId8"/>
    <p:sldId id="269" r:id="rId9"/>
    <p:sldId id="265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78" autoAdjust="0"/>
    <p:restoredTop sz="94660"/>
  </p:normalViewPr>
  <p:slideViewPr>
    <p:cSldViewPr>
      <p:cViewPr varScale="1">
        <p:scale>
          <a:sx n="110" d="100"/>
          <a:sy n="110" d="100"/>
        </p:scale>
        <p:origin x="12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1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8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03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678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355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355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406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704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54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624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43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08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959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837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78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4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6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0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4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49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1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49722-671E-428A-A025-C6B239D69F3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4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11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40435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Abbreviations and Numbers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223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Abbreviations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07752" y="203042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Abbreviations are shortened forms of words or phrases.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07752" y="3027412"/>
            <a:ext cx="8058154" cy="1181851"/>
            <a:chOff x="507753" y="1840413"/>
            <a:chExt cx="8058154" cy="999500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07753" y="1840413"/>
              <a:ext cx="8058154" cy="999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Abbreviations are used in situations when writing out a full name or term multiples times may be awkward.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8847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552450" y="1641430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Organizations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Abbreviations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598821" y="1859189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52450" y="2760366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Titles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165131" y="2978125"/>
            <a:ext cx="207234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Ms. Bennet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52450" y="3879302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Initials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2165131" y="4097061"/>
            <a:ext cx="207234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J.K. Rowling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752975" y="1641430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Units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805061" y="1859189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</a:t>
            </a:r>
            <a:r>
              <a:rPr lang="en-US" dirty="0" err="1"/>
              <a:t>lbs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4752975" y="2760366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States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083971" y="2978125"/>
            <a:ext cx="135402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752975" y="3879302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Times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05061" y="4097061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6:00 p.m.</a:t>
            </a:r>
          </a:p>
        </p:txBody>
      </p:sp>
    </p:spTree>
    <p:extLst>
      <p:ext uri="{BB962C8B-B14F-4D97-AF65-F5344CB8AC3E}">
        <p14:creationId xmlns:p14="http://schemas.microsoft.com/office/powerpoint/2010/main" val="395857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41111" y="2030425"/>
            <a:ext cx="5061775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Rules in this lesson follow MLA format.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41112" y="2993881"/>
            <a:ext cx="5061775" cy="766214"/>
            <a:chOff x="507753" y="1840413"/>
            <a:chExt cx="8058154" cy="999500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07753" y="1840413"/>
              <a:ext cx="8058154" cy="999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5219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Always double-check with your instructor.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4733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477785" y="1636046"/>
            <a:ext cx="4188423" cy="3472641"/>
            <a:chOff x="2477785" y="1699106"/>
            <a:chExt cx="4188423" cy="3472641"/>
          </a:xfrm>
        </p:grpSpPr>
        <p:grpSp>
          <p:nvGrpSpPr>
            <p:cNvPr id="17" name="Group 16"/>
            <p:cNvGrpSpPr/>
            <p:nvPr/>
          </p:nvGrpSpPr>
          <p:grpSpPr>
            <a:xfrm>
              <a:off x="2477786" y="1699106"/>
              <a:ext cx="4188422" cy="775938"/>
              <a:chOff x="542923" y="1736761"/>
              <a:chExt cx="8058154" cy="966350"/>
            </a:xfrm>
            <a:solidFill>
              <a:srgbClr val="C7D4CB"/>
            </a:solidFill>
          </p:grpSpPr>
          <p:sp>
            <p:nvSpPr>
              <p:cNvPr id="18" name="Rectangle 17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seventeen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2477786" y="2598007"/>
              <a:ext cx="4188422" cy="775938"/>
              <a:chOff x="542923" y="1736761"/>
              <a:chExt cx="8058154" cy="966350"/>
            </a:xfrm>
            <a:solidFill>
              <a:srgbClr val="C7D4CB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ninety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477786" y="3496908"/>
              <a:ext cx="4188422" cy="775938"/>
              <a:chOff x="542923" y="1736761"/>
              <a:chExt cx="8058154" cy="966350"/>
            </a:xfrm>
            <a:solidFill>
              <a:srgbClr val="C7D4CB"/>
            </a:solidFill>
          </p:grpSpPr>
          <p:sp>
            <p:nvSpPr>
              <p:cNvPr id="29" name="Rectangle 28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three hundred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2477785" y="4395809"/>
              <a:ext cx="4188422" cy="775938"/>
              <a:chOff x="542923" y="1736761"/>
              <a:chExt cx="8058154" cy="966350"/>
            </a:xfrm>
            <a:solidFill>
              <a:srgbClr val="C7D4CB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twenty-one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25115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866858" y="1900384"/>
            <a:ext cx="5443662" cy="608874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Use words to simplify a large number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251993" y="3128852"/>
            <a:ext cx="4662685" cy="521191"/>
            <a:chOff x="542923" y="1736761"/>
            <a:chExt cx="8058154" cy="966350"/>
          </a:xfrm>
          <a:solidFill>
            <a:srgbClr val="C7D4CB"/>
          </a:solidFill>
        </p:grpSpPr>
        <p:sp>
          <p:nvSpPr>
            <p:cNvPr id="20" name="Rectangle 19"/>
            <p:cNvSpPr/>
            <p:nvPr/>
          </p:nvSpPr>
          <p:spPr>
            <a:xfrm>
              <a:off x="542923" y="1736761"/>
              <a:ext cx="8058154" cy="9663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2923" y="1742139"/>
              <a:ext cx="7932861" cy="31395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            1,000,000 </a:t>
              </a:r>
              <a:r>
                <a:rPr lang="en-US" sz="2000" dirty="0">
                  <a:sym typeface="Wingdings" panose="05000000000000000000" pitchFamily="2" charset="2"/>
                </a:rPr>
                <a:t>	                million</a:t>
              </a:r>
              <a:endParaRPr lang="en-US" sz="2000" dirty="0"/>
            </a:p>
          </p:txBody>
        </p:sp>
      </p:grpSp>
      <p:sp>
        <p:nvSpPr>
          <p:cNvPr id="3" name="Right Arrow 2"/>
          <p:cNvSpPr/>
          <p:nvPr/>
        </p:nvSpPr>
        <p:spPr>
          <a:xfrm>
            <a:off x="4239491" y="3219293"/>
            <a:ext cx="770816" cy="2569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37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866858" y="1734146"/>
            <a:ext cx="5443662" cy="950731"/>
            <a:chOff x="1906953" y="1849760"/>
            <a:chExt cx="5443662" cy="1083550"/>
          </a:xfrm>
          <a:solidFill>
            <a:srgbClr val="314C57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0"/>
              <a:ext cx="5443662" cy="1083550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947089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Spell out any numbers that </a:t>
              </a:r>
              <a:r>
                <a:rPr lang="en-US" sz="2400"/>
                <a:t>appear at the </a:t>
              </a:r>
              <a:r>
                <a:rPr lang="en-US" sz="2400" dirty="0"/>
                <a:t>beginning of a sentence: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135346" y="3128852"/>
            <a:ext cx="4859167" cy="521191"/>
            <a:chOff x="542923" y="1736761"/>
            <a:chExt cx="8058154" cy="966350"/>
          </a:xfrm>
          <a:solidFill>
            <a:srgbClr val="C7D4CB"/>
          </a:solidFill>
        </p:grpSpPr>
        <p:sp>
          <p:nvSpPr>
            <p:cNvPr id="20" name="Rectangle 19"/>
            <p:cNvSpPr/>
            <p:nvPr/>
          </p:nvSpPr>
          <p:spPr>
            <a:xfrm>
              <a:off x="542923" y="1736761"/>
              <a:ext cx="8058154" cy="966350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68214" y="1742139"/>
              <a:ext cx="7807570" cy="461069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“Fifteen teachers walked out on strike.”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3470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552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Decimals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Abbreviations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598821" y="1859189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5.7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52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Percentages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598821" y="2978125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78%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52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Dates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2598821" y="4097061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1999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752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Times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805061" y="1859189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5:00 p.m.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752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Chapters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805061" y="2978125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Chapter 7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752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Page numbers </a:t>
            </a:r>
            <a:endParaRPr lang="en-US" sz="2000" b="1" dirty="0">
              <a:solidFill>
                <a:srgbClr val="314C57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05061" y="4097061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page 93</a:t>
            </a:r>
          </a:p>
        </p:txBody>
      </p:sp>
    </p:spTree>
    <p:extLst>
      <p:ext uri="{BB962C8B-B14F-4D97-AF65-F5344CB8AC3E}">
        <p14:creationId xmlns:p14="http://schemas.microsoft.com/office/powerpoint/2010/main" val="3062975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410200"/>
            <a:ext cx="9144000" cy="14477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533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154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Caitlin Clark</cp:lastModifiedBy>
  <cp:revision>7</cp:revision>
  <dcterms:created xsi:type="dcterms:W3CDTF">2015-10-07T13:43:28Z</dcterms:created>
  <dcterms:modified xsi:type="dcterms:W3CDTF">2018-05-04T19:18:00Z</dcterms:modified>
</cp:coreProperties>
</file>